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2/8/2019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015080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Flim</a:t>
                      </a:r>
                      <a:r>
                        <a:rPr kumimoji="0" 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Flam</a:t>
                      </a:r>
                      <a:endParaRPr kumimoji="0" lang="en-US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 smtClean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X's.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 smtClean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safety on, pointed at orange cone.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</a:t>
                      </a: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26 </a:t>
                      </a: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</a:t>
                      </a: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</a:t>
                      </a: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paper, </a:t>
                      </a: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</a:t>
                      </a: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316778"/>
            <a:ext cx="6968737" cy="34567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4966" y="5104015"/>
            <a:ext cx="184910" cy="210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1452</TotalTime>
  <Words>67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201</cp:revision>
  <cp:lastPrinted>2016-01-15T21:54:08Z</cp:lastPrinted>
  <dcterms:created xsi:type="dcterms:W3CDTF">2002-08-21T12:11:08Z</dcterms:created>
  <dcterms:modified xsi:type="dcterms:W3CDTF">2019-02-08T16:51:51Z</dcterms:modified>
  <cp:category>Shooting</cp:category>
</cp:coreProperties>
</file>